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>
        <p:scale>
          <a:sx n="39" d="100"/>
          <a:sy n="39" d="100"/>
        </p:scale>
        <p:origin x="97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C2985-02FF-670E-4B01-AA0423362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2147D-3137-1DFE-5583-6F65E1326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80426-F5E6-099A-59DB-44B0E00C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9DFCA-EB63-7138-D085-E91F5D99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3452D-3A91-5DE3-5370-FA9A298FC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6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FC33-A5DC-7130-CAF3-A3609CF2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BB353-6CD5-4EF9-E2B6-74F2524CB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D5C40-1F86-F149-97A8-DCB6614E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0BFF5-60A1-6E06-A90E-F49351C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36547-EF0C-93DA-FE15-18F390A6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3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60E9BA-3C1A-0B93-B7BF-87B5B4782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D1E79-CF26-BB65-208F-C62D44272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76D17-7EEE-08D7-E1CC-A622ED8F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0639A-2C61-0BB0-4936-CF5E18D3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07920-A33A-87BC-589B-DF271B12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7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79878-A0CE-79BC-62CF-B65690E7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26F51-A930-4E40-38F1-1B7D6CC67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A614-6054-1630-4C04-63DEE5D1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8E777-04EC-BBB1-C04C-89526329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92200-DD7E-7B77-9F67-C0F4E200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1611-5794-C42F-AC5E-048FC00C1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756AF-8528-BFEF-D4BA-4E2F118C7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73898-75BE-31E7-6351-8F3C215F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16F8A-9B67-7F00-E3D6-8B7DBDFE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C0641-813E-239A-FC26-3B726891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6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0125-A50F-3B7C-0F30-F1D06FB4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04ECA-DB09-A7B6-AA81-1462CB56B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0C346-3B27-7286-4324-26A18A9D3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BBCDC-542B-7A9A-2AB3-0AA77B346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B6519-9DC2-99B0-358B-8D845E67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28780-4723-7F3D-6BD6-56B4E1FC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1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BD5A2-94EA-CACF-3F87-ABFB20567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00044-E23E-8500-8A38-09FA7CE93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FFE4F-C638-3827-6FA2-B9D7A3FBA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FBDC8-B61A-9A3D-2185-817BD6A1B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8141A-4BCC-A4F9-F526-E389EB433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A197C-8E67-DBCA-9FBF-89D20F23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FB45-989F-030B-AD31-0D6DCFBB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C7DF49-8C74-0CD0-D5D5-6C5DDDB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8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B4DBD-94D6-750F-97F0-7E0B874CA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A02AE-F7AE-FB2C-7B7F-0F27614A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0EEA0-773D-2257-95C6-4D9F383D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7F120-CC30-2773-9F0D-5DD74A28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5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79A567-553C-FA99-EFF9-2FAF5C5B6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B24B7-C972-52F6-F764-96932BD3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F7B1F-3928-7DEB-34C7-6C107894C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91F4-0ECF-DE72-A95C-3167C388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AF94D-9D61-5F47-002C-C954F37BE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24213-EF61-9822-FE67-5668722C6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25B1B-E381-65A7-DF56-EE2D924B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F07ED-F1DE-41C0-5BA9-7A4D991F7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E7C87-613A-060D-9E09-25575326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8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E1A57-C7FD-CA10-74E3-7703F03C1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2254CB-DE85-84E3-57C9-1138CAF57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AA815-3AB7-F490-77C2-9D717EE28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4EE83-04D1-5051-FF65-ECBD5743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93519-1E60-E306-84A1-68C31A8A3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8F8F7-4335-ACCD-5E1F-40BA22E22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2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2C72D4-4C70-CB70-28E5-3F354419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9831A-0263-A296-C679-86BD0B7BB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524E4-3C4C-7F87-4250-AA8D4E294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0FD96-1898-4020-98A5-80FACE312F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43F4B-C726-1B1E-244C-D1C8A708B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0A0F1-68AF-FE5A-5AFA-737592B7D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CFD5-48D8-4946-9A58-1413264B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cr.alleghenycounty.us/Civil/LoginSearch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custodydepartment@alleghenycourts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46940-7198-0ACA-B33F-21D19D2C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1128094"/>
            <a:ext cx="3434180" cy="14152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Searching for Your Case at the Department of Court Records Website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D7575E-88D2-B771-681D-46A7E5541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76457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E4E8C210-4D5A-30B2-C0E2-B1C5EF889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892" r="7456" b="7206"/>
          <a:stretch/>
        </p:blipFill>
        <p:spPr>
          <a:xfrm>
            <a:off x="669235" y="1392617"/>
            <a:ext cx="6221895" cy="4079387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49EDD1B-F94D-B4E6-ACAA-566B9A26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9939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F74F3-A6EB-8CE9-CB0C-C4358FF1C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53400" y="2543364"/>
            <a:ext cx="3434180" cy="359901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Visit: </a:t>
            </a:r>
            <a:r>
              <a:rPr lang="en-US" sz="1700">
                <a:hlinkClick r:id="rId3"/>
              </a:rPr>
              <a:t>dcr.alleghenycounty.us/Civil/LoginSearch.aspx</a:t>
            </a:r>
            <a:endParaRPr lang="en-US" sz="170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Have your Case Number Ready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If you do not know your case number email </a:t>
            </a:r>
            <a:r>
              <a:rPr lang="en-US" sz="1700">
                <a:hlinkClick r:id="rId4"/>
              </a:rPr>
              <a:t>custodydepartment@alleghenycourts.us</a:t>
            </a:r>
            <a:r>
              <a:rPr lang="en-US" sz="1700"/>
              <a:t> or call the Department of Court Records at 412-350-5729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Case Number Example: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700"/>
              <a:t>FD 12-03456</a:t>
            </a: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07971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80933-5712-6CCA-AC65-A464BE58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Your Case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119CCEF-A61A-6D67-14B9-5096A2C90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4798" b="5756"/>
          <a:stretch/>
        </p:blipFill>
        <p:spPr>
          <a:xfrm>
            <a:off x="5683348" y="283972"/>
            <a:ext cx="4912385" cy="629005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81FEF-D296-F4D2-1B8D-F2FBAD8FA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	</a:t>
            </a:r>
          </a:p>
          <a:p>
            <a:r>
              <a:rPr lang="en-US" dirty="0"/>
              <a:t>	- Enter Case Number in the below</a:t>
            </a:r>
          </a:p>
          <a:p>
            <a:r>
              <a:rPr lang="en-US" dirty="0"/>
              <a:t>	                  	           like the example.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- Security Check must also be 	entered. Repeat what you see in 	      	security check underneath.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012E6D-6B26-2521-0AE2-B339CF448989}"/>
              </a:ext>
            </a:extLst>
          </p:cNvPr>
          <p:cNvSpPr/>
          <p:nvPr/>
        </p:nvSpPr>
        <p:spPr>
          <a:xfrm>
            <a:off x="6569612" y="3305908"/>
            <a:ext cx="3348111" cy="1055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760C7-B7D8-C778-3DA9-A96D634A53CD}"/>
              </a:ext>
            </a:extLst>
          </p:cNvPr>
          <p:cNvSpPr txBox="1"/>
          <p:nvPr/>
        </p:nvSpPr>
        <p:spPr>
          <a:xfrm>
            <a:off x="6921305" y="3742006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	12           03456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2521BD-2570-340D-D16C-F5640EDC3AFE}"/>
              </a:ext>
            </a:extLst>
          </p:cNvPr>
          <p:cNvCxnSpPr/>
          <p:nvPr/>
        </p:nvCxnSpPr>
        <p:spPr>
          <a:xfrm>
            <a:off x="4772025" y="2560320"/>
            <a:ext cx="1924197" cy="8686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114CFE6C-B7B7-EADA-B356-F838BD180825}"/>
              </a:ext>
            </a:extLst>
          </p:cNvPr>
          <p:cNvSpPr/>
          <p:nvPr/>
        </p:nvSpPr>
        <p:spPr>
          <a:xfrm>
            <a:off x="6527409" y="4939968"/>
            <a:ext cx="3348111" cy="1055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52ECC6D-360C-C19D-61DB-4F3FCBCAEDBC}"/>
              </a:ext>
            </a:extLst>
          </p:cNvPr>
          <p:cNvCxnSpPr>
            <a:cxnSpLocks/>
          </p:cNvCxnSpPr>
          <p:nvPr/>
        </p:nvCxnSpPr>
        <p:spPr>
          <a:xfrm>
            <a:off x="4333582" y="5029200"/>
            <a:ext cx="2053150" cy="3494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52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4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58E3E-40DD-FC57-CA09-262D93753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Case Screen View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559D2BC-A74F-1BE6-CD44-AF8C63EC7B8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2680" r="-2" b="7936"/>
          <a:stretch/>
        </p:blipFill>
        <p:spPr>
          <a:xfrm>
            <a:off x="198741" y="2410448"/>
            <a:ext cx="5803323" cy="3890357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D6307D0-AC2D-7471-89A5-EC89A41E68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-2" b="10616"/>
          <a:stretch/>
        </p:blipFill>
        <p:spPr>
          <a:xfrm>
            <a:off x="6189934" y="2410448"/>
            <a:ext cx="5803323" cy="389035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CEB3F73-9BF1-5270-89BA-7C31457549FE}"/>
              </a:ext>
            </a:extLst>
          </p:cNvPr>
          <p:cNvSpPr/>
          <p:nvPr/>
        </p:nvSpPr>
        <p:spPr>
          <a:xfrm>
            <a:off x="4424082" y="3926541"/>
            <a:ext cx="1069042" cy="100853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D1C960-F55E-FD7B-21D8-B41824EF393D}"/>
              </a:ext>
            </a:extLst>
          </p:cNvPr>
          <p:cNvSpPr/>
          <p:nvPr/>
        </p:nvSpPr>
        <p:spPr>
          <a:xfrm>
            <a:off x="4343400" y="4108076"/>
            <a:ext cx="860612" cy="100853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71D8F38-DB29-D120-2C5B-84261A5DEFC6}"/>
              </a:ext>
            </a:extLst>
          </p:cNvPr>
          <p:cNvSpPr/>
          <p:nvPr/>
        </p:nvSpPr>
        <p:spPr>
          <a:xfrm>
            <a:off x="4343400" y="4592171"/>
            <a:ext cx="396688" cy="100853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BE5ACD-59A2-E3FC-1230-86F4958F38E6}"/>
              </a:ext>
            </a:extLst>
          </p:cNvPr>
          <p:cNvSpPr txBox="1"/>
          <p:nvPr/>
        </p:nvSpPr>
        <p:spPr>
          <a:xfrm>
            <a:off x="3438893" y="3724834"/>
            <a:ext cx="1432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Case Name will be listed: Example: Doe v. Doe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B98FB2-B1F0-6133-72C8-5CF3018E18E5}"/>
              </a:ext>
            </a:extLst>
          </p:cNvPr>
          <p:cNvSpPr/>
          <p:nvPr/>
        </p:nvSpPr>
        <p:spPr>
          <a:xfrm>
            <a:off x="6608269" y="4208929"/>
            <a:ext cx="4810205" cy="54748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435FF9-2104-7E28-3537-18E91FFCC750}"/>
              </a:ext>
            </a:extLst>
          </p:cNvPr>
          <p:cNvSpPr/>
          <p:nvPr/>
        </p:nvSpPr>
        <p:spPr>
          <a:xfrm>
            <a:off x="6608269" y="5667723"/>
            <a:ext cx="4879361" cy="21824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52B9E1D-7EAD-D32E-C0AF-072DE92F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Case Screen View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0B107EE-CD2E-8C36-1337-58A51ACB3B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Please Note: Your View and Access to Documents may be limited due to the Public Access Policy Procedures and Safety Measures.</a:t>
            </a:r>
          </a:p>
        </p:txBody>
      </p:sp>
      <p:pic>
        <p:nvPicPr>
          <p:cNvPr id="16" name="Content Placeholder 5">
            <a:extLst>
              <a:ext uri="{FF2B5EF4-FFF2-40B4-BE49-F238E27FC236}">
                <a16:creationId xmlns:a16="http://schemas.microsoft.com/office/drawing/2014/main" id="{7673D91D-00CE-B525-548A-EE347663D7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tretch/>
        </p:blipFill>
        <p:spPr>
          <a:xfrm>
            <a:off x="838200" y="2058194"/>
            <a:ext cx="5181600" cy="38862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B785A5C-37D6-8390-5F39-6E09FB279AD6}"/>
              </a:ext>
            </a:extLst>
          </p:cNvPr>
          <p:cNvSpPr/>
          <p:nvPr/>
        </p:nvSpPr>
        <p:spPr>
          <a:xfrm>
            <a:off x="1205713" y="3010237"/>
            <a:ext cx="1262358" cy="1213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DEFA8D-24A8-8D72-312E-8FA220E7FA67}"/>
              </a:ext>
            </a:extLst>
          </p:cNvPr>
          <p:cNvSpPr/>
          <p:nvPr/>
        </p:nvSpPr>
        <p:spPr>
          <a:xfrm>
            <a:off x="1124793" y="4083661"/>
            <a:ext cx="4013649" cy="158885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0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Searching for Your Case at the Department of Court Records Website</vt:lpstr>
      <vt:lpstr>Searching for Your Case</vt:lpstr>
      <vt:lpstr>Case Screen View </vt:lpstr>
      <vt:lpstr>Case Screen 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for Your Case at the Department of Court Records Website</dc:title>
  <dc:creator>Woods Victoria</dc:creator>
  <cp:lastModifiedBy>Woods Victoria</cp:lastModifiedBy>
  <cp:revision>3</cp:revision>
  <dcterms:created xsi:type="dcterms:W3CDTF">2024-05-28T19:41:09Z</dcterms:created>
  <dcterms:modified xsi:type="dcterms:W3CDTF">2024-05-28T20:45:58Z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caac2e-1f1b-4195-af4b-41e7a7f60907_Enabled">
    <vt:lpwstr>true</vt:lpwstr>
  </property>
  <property fmtid="{D5CDD505-2E9C-101B-9397-08002B2CF9AE}" pid="3" name="MSIP_Label_91caac2e-1f1b-4195-af4b-41e7a7f60907_SetDate">
    <vt:lpwstr>2024-05-28T20:28:44Z</vt:lpwstr>
  </property>
  <property fmtid="{D5CDD505-2E9C-101B-9397-08002B2CF9AE}" pid="4" name="MSIP_Label_91caac2e-1f1b-4195-af4b-41e7a7f60907_Method">
    <vt:lpwstr>Standard</vt:lpwstr>
  </property>
  <property fmtid="{D5CDD505-2E9C-101B-9397-08002B2CF9AE}" pid="5" name="MSIP_Label_91caac2e-1f1b-4195-af4b-41e7a7f60907_Name">
    <vt:lpwstr>defa4170-0d19-0005-0004-bc88714345d2</vt:lpwstr>
  </property>
  <property fmtid="{D5CDD505-2E9C-101B-9397-08002B2CF9AE}" pid="6" name="MSIP_Label_91caac2e-1f1b-4195-af4b-41e7a7f60907_SiteId">
    <vt:lpwstr>3cabe054-d40a-4e65-a310-650b0035177f</vt:lpwstr>
  </property>
  <property fmtid="{D5CDD505-2E9C-101B-9397-08002B2CF9AE}" pid="7" name="MSIP_Label_91caac2e-1f1b-4195-af4b-41e7a7f60907_ActionId">
    <vt:lpwstr>6cd37704-292b-4b42-b9e3-1ef86bb99dcb</vt:lpwstr>
  </property>
  <property fmtid="{D5CDD505-2E9C-101B-9397-08002B2CF9AE}" pid="8" name="MSIP_Label_91caac2e-1f1b-4195-af4b-41e7a7f60907_ContentBits">
    <vt:lpwstr>0</vt:lpwstr>
  </property>
</Properties>
</file>